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7037" autoAdjust="0"/>
    <p:restoredTop sz="94660"/>
  </p:normalViewPr>
  <p:slideViewPr>
    <p:cSldViewPr>
      <p:cViewPr varScale="1">
        <p:scale>
          <a:sx n="65" d="100"/>
          <a:sy n="65" d="100"/>
        </p:scale>
        <p:origin x="-128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F94AE-4AD0-43E7-8671-56A2C784EE93}" type="datetimeFigureOut">
              <a:rPr lang="en-US" smtClean="0"/>
              <a:t>3/21/2017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E2C562-11B3-4661-A025-369CAE8CF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217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3/21/2017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6268" y="4343400"/>
            <a:ext cx="5485464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4F0C9-6EE0-4AB0-B8F0-B0019C9CB70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402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3/21/2017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llamo ____________ Clase 601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fecha es el 21 de </a:t>
            </a:r>
            <a:r>
              <a:rPr lang="en-US" dirty="0" err="1" smtClean="0">
                <a:solidFill>
                  <a:srgbClr val="0070C0"/>
                </a:solidFill>
              </a:rPr>
              <a:t>marzo</a:t>
            </a:r>
            <a:r>
              <a:rPr lang="en-US" dirty="0" smtClean="0">
                <a:solidFill>
                  <a:srgbClr val="0070C0"/>
                </a:solidFill>
              </a:rPr>
              <a:t> del 2017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6200" y="1752600"/>
            <a:ext cx="89916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57a: </a:t>
            </a:r>
            <a:r>
              <a:rPr lang="en-US" sz="2800" dirty="0" smtClean="0"/>
              <a:t>¿</a:t>
            </a:r>
            <a:r>
              <a:rPr lang="en-US" sz="2800" dirty="0" err="1" smtClean="0"/>
              <a:t>Comprendes</a:t>
            </a:r>
            <a:r>
              <a:rPr lang="en-US" sz="2800" dirty="0" smtClean="0"/>
              <a:t> la </a:t>
            </a:r>
            <a:r>
              <a:rPr lang="en-US" sz="2800" dirty="0" err="1" smtClean="0"/>
              <a:t>pelicula</a:t>
            </a:r>
            <a:r>
              <a:rPr lang="en-US" sz="2800" dirty="0" smtClean="0"/>
              <a:t>  LA MISMA LUNA?</a:t>
            </a:r>
            <a:r>
              <a:rPr lang="en-US" sz="2800" dirty="0" smtClean="0">
                <a:solidFill>
                  <a:srgbClr val="FF0000"/>
                </a:solidFill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lang="en-US" sz="2800" dirty="0" smtClean="0"/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Actividades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pPr marL="0" indent="0" algn="ctr">
              <a:buNone/>
            </a:pPr>
            <a:r>
              <a:rPr lang="en-US" b="1" dirty="0" smtClean="0"/>
              <a:t>LA MISMA LUNA(2009)</a:t>
            </a:r>
          </a:p>
          <a:p>
            <a:r>
              <a:rPr lang="en-US" sz="2800" dirty="0" smtClean="0"/>
              <a:t>You will be watching LA MISMA LUNA and take active notes in your notebook.</a:t>
            </a:r>
          </a:p>
          <a:p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# 57a:</a:t>
            </a:r>
            <a:r>
              <a:rPr lang="en-US" sz="2800" dirty="0" smtClean="0"/>
              <a:t> Complete p.1 ( </a:t>
            </a:r>
            <a:r>
              <a:rPr lang="en-US" sz="2800" dirty="0" smtClean="0"/>
              <a:t># 2-4, 6-7, 10-12), </a:t>
            </a:r>
            <a:r>
              <a:rPr lang="en-US" sz="2800" dirty="0" smtClean="0"/>
              <a:t>p2 </a:t>
            </a:r>
            <a:r>
              <a:rPr lang="en-US" sz="2800" dirty="0" smtClean="0"/>
              <a:t>(# 1-4, 6 &amp; 9), </a:t>
            </a:r>
            <a:r>
              <a:rPr lang="en-US" sz="2800" dirty="0" smtClean="0"/>
              <a:t>p.3 </a:t>
            </a:r>
            <a:r>
              <a:rPr lang="en-US" sz="2800" dirty="0" smtClean="0"/>
              <a:t>(#1-6), </a:t>
            </a:r>
            <a:r>
              <a:rPr lang="en-US" sz="2800" dirty="0" smtClean="0"/>
              <a:t>p.4 (# </a:t>
            </a:r>
            <a:r>
              <a:rPr lang="en-US" sz="2800" dirty="0" smtClean="0"/>
              <a:t>1-14)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2272325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9665</TotalTime>
  <Words>69</Words>
  <Application>Microsoft Office PowerPoint</Application>
  <PresentationFormat>On-screen Show (4:3)</PresentationFormat>
  <Paragraphs>8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601 La fecha es el 21 de marzo del 2017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75</cp:revision>
  <cp:lastPrinted>2015-05-20T16:26:09Z</cp:lastPrinted>
  <dcterms:created xsi:type="dcterms:W3CDTF">2014-05-12T21:03:23Z</dcterms:created>
  <dcterms:modified xsi:type="dcterms:W3CDTF">2017-03-21T20:54:41Z</dcterms:modified>
</cp:coreProperties>
</file>